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24T22:31:23.7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1F8C44-2C0C-2894-80E4-55DB57A13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A2CDB1-9ECA-91BE-C877-BD886055A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67FBD7-27EC-1815-658F-09F5A063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A39DD5-D3A4-1F6C-6302-AFC5FB415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DF46FE-224E-F916-2D4A-023CB7F3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4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B4D137-6154-3EC9-2E2D-D8B45CFAD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290EE7-F533-2A1B-F712-BC1108BEA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972881-4644-185D-2B57-8B07EB9A1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63557F-7EFE-9566-D076-CD62311D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D48C74-AF8D-1F3B-F70F-3DD782CC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87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D2EE1E2-E088-1646-D3B7-4D87A3F94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087A194-B1C9-4384-31C3-56C3B235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0C6259-4F43-253D-DAE5-07B75B10D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3320DE-2A50-3B2D-4687-C903D1A4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64CCCB-6062-AF81-AFBB-39DB8FDD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71ACD9-5A3F-8D3C-355C-1E547D6F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63DA88-F7FE-88FD-0439-92237D902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5FB33C-4EB0-1F61-E78D-5C126CD5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9BE5A9-190B-BBB5-CE07-4507EE38F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9DE417-2506-CB6B-4B05-D2C093CA4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89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E78401-0FAC-031C-A855-4A2984100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6054EB-6CDC-2415-53A0-038665129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B17916-FA6A-B060-5873-6116F5A56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B76147-C64B-C10E-87A1-FE973AE8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AB4A3A-F707-339B-8226-8CE80CAEF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5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9A04D-2759-0B90-D656-DA61CCE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702A9F-6DB3-B69B-8745-A5BD8944B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1DEF40-F7C9-43FA-88EE-56F35B63E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A5E4DD-09D2-05F7-BB3E-C61466DC0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901E61-E3B1-930D-B8AC-E579CDDB2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97B3DC-FCC5-9183-1B10-1A633C74E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00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904E52-B696-D431-ECD9-78D4CE6AE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D73B89-E2C3-CE9E-3BF4-3056E4345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76B5B4-4542-74B7-8C04-6C6B7799A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10B53C8-8603-820E-B52E-6CDF8CFAC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B49586C-7C30-F015-49DF-AD80B6D74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579379F-CF13-9E92-7EB0-C36EEB608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912595-B416-2FA7-88DE-FA7FABF93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63AEB26-5387-2DA4-36C6-429DF24C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36E785-6C53-DF50-6C00-3B33023B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EA63CDA-CA9C-1C30-1B23-FA1678581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4419D96-F54E-D8B5-2FCE-E7AFC832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9667A84-FD17-18FC-9063-3BAE5BB9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2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EBD7C14-C69E-72DF-AF76-C6AE4A29C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21EBC8-13F7-AF2A-1C44-F2BA2B0B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E94A67-2259-1ECE-7A02-58C447398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02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EC583D-5C7F-4E72-8719-F3B1A3C2A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833DA3-B06E-22EA-59FF-F622C4A1D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B936CF6-3054-BD78-F936-823A2C52F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8312EE-9059-F8C0-BCB9-7B5EA534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09827B-4D8A-AB31-18B5-87FAC700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47C195-B441-C55E-1EAF-48F5B4EB3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8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653F72-D02E-7DE6-7412-6536B194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85FDFEA-C909-B6A0-288B-304E3A63B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460757-1F09-33BD-3BAF-8983068CD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C99103-5290-A248-B3C9-A486EE4C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B5B0583-9D22-44F2-7EAE-439A55B13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CA6503-4453-9932-4D11-5A71F8E9C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1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32C6214-3C97-FC16-58B8-3E9183F7D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AB4B51-8C64-9776-01BC-1A170B807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BE930D-2F10-DA1E-4777-9A278E5E0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EE133-0C85-4A8C-908C-C6352A302E5D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36FE93-2C0D-D64F-5A12-C1E96BC0A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7E523C-4D50-DD99-5CB0-C36BA1E8C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D1B6D8-C3FE-4379-93FF-20228E45EA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4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873F608-F0A2-D305-0456-2480C7041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4" y="373115"/>
            <a:ext cx="10973751" cy="6111770"/>
          </a:xfrm>
          <a:prstGeom prst="rect">
            <a:avLst/>
          </a:prstGeom>
        </p:spPr>
      </p:pic>
      <p:pic>
        <p:nvPicPr>
          <p:cNvPr id="2" name="Voice">
            <a:hlinkClick r:id="" action="ppaction://media"/>
            <a:extLst>
              <a:ext uri="{FF2B5EF4-FFF2-40B4-BE49-F238E27FC236}">
                <a16:creationId xmlns:a16="http://schemas.microsoft.com/office/drawing/2014/main" id="{71952474-1806-79AF-BF49-504F17B7D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5499" y="52492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6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538967D-EE3C-1DC7-8539-00E0989C3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058" y="255639"/>
            <a:ext cx="10117393" cy="592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21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E8B2E-BA31-FFB6-C048-AF79E62DC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191EAC-7510-DBDC-DBE9-20E662B67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7E095E8-5D84-2CF3-438F-EF6706003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57" y="380736"/>
            <a:ext cx="11834886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09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C4D5E6-BA38-8673-79B6-BA8046FB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B0F83B-9890-C3D7-461F-4E5846243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6D5CA96-CE42-52C3-C82B-5CD9363AF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065" y="342632"/>
            <a:ext cx="10419735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03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358AF7-0E50-BE30-AE72-EC3675BC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A9B72E-B34A-134D-0681-73E8B2006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650466-987F-9650-FAD3-341176C17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9804"/>
            <a:ext cx="9869129" cy="58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63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B9772-9094-6B06-8CB4-EB39B0A3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66D3A-8051-E9DC-B61C-6FA6C8860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25DC8C2-8995-11C8-8C08-CFFBE3C0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23" y="403598"/>
            <a:ext cx="11933954" cy="60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17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D2D58D-E545-20FE-2118-5663C4DCB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FD364D-4DD8-E7CC-C0FB-7937A80B2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9EE030D-52EC-ED5E-E1FB-019D46FFD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52" y="525528"/>
            <a:ext cx="10304206" cy="58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87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8A2102-6ABB-BAF1-9114-6965EB5F0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55FD1B-1694-4214-7D54-95DD3D7A9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CF925C-8931-F424-A25B-CC08B35B5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52" y="525528"/>
            <a:ext cx="10776154" cy="58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53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F7F97E-5D04-6E72-01DC-1AA195272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DEBC07-7463-34F6-70D0-57FED1E60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62EDC6-684C-C87E-ECDE-777F5D4ED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6443"/>
            <a:ext cx="9662652" cy="61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1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D3B44A-05B7-928E-783D-B5DD34007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 descr="Immagine che contiene testo, schermata, Carattere, diagramma&#10;&#10;Descrizione generata automaticamente">
            <a:extLst>
              <a:ext uri="{FF2B5EF4-FFF2-40B4-BE49-F238E27FC236}">
                <a16:creationId xmlns:a16="http://schemas.microsoft.com/office/drawing/2014/main" id="{1298E63A-3D6E-14B6-CC33-B77684EB06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055942" cy="5841335"/>
          </a:xfrm>
        </p:spPr>
      </p:pic>
    </p:spTree>
    <p:extLst>
      <p:ext uri="{BB962C8B-B14F-4D97-AF65-F5344CB8AC3E}">
        <p14:creationId xmlns:p14="http://schemas.microsoft.com/office/powerpoint/2010/main" val="3750449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A8832C-85F4-15CB-544A-C9DD36E36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8D357F-0F38-FEA0-6377-D4068D36C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753AF26-2C7B-8B57-862D-CDC722395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452"/>
            <a:ext cx="12192000" cy="570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E8A2DB3-3FFC-A9BE-0C75-8EB68DBCB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5239" y="191453"/>
            <a:ext cx="10314038" cy="59855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95AAA7C4-32EC-2087-C0EC-2FC6A70A1153}"/>
                  </a:ext>
                </a:extLst>
              </p14:cNvPr>
              <p14:cNvContentPartPr/>
              <p14:nvPr/>
            </p14:nvContentPartPr>
            <p14:xfrm>
              <a:off x="3736057" y="835428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95AAA7C4-32EC-2087-C0EC-2FC6A70A115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82417" y="727428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6819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FC53CD-7879-D8C4-04B9-EB398E829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 descr="Immagine che contiene testo, schermata, Carattere, lettera&#10;&#10;Descrizione generata automaticamente">
            <a:extLst>
              <a:ext uri="{FF2B5EF4-FFF2-40B4-BE49-F238E27FC236}">
                <a16:creationId xmlns:a16="http://schemas.microsoft.com/office/drawing/2014/main" id="{F424F14A-CA80-760A-053B-791D342EA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2284"/>
            <a:ext cx="10390239" cy="5724679"/>
          </a:xfrm>
        </p:spPr>
      </p:pic>
    </p:spTree>
    <p:extLst>
      <p:ext uri="{BB962C8B-B14F-4D97-AF65-F5344CB8AC3E}">
        <p14:creationId xmlns:p14="http://schemas.microsoft.com/office/powerpoint/2010/main" val="4126381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1F604-6DA3-4287-FCA5-68DEBE600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 descr="Immagine che contiene testo, mappa, atlante&#10;&#10;Descrizione generata automaticamente">
            <a:extLst>
              <a:ext uri="{FF2B5EF4-FFF2-40B4-BE49-F238E27FC236}">
                <a16:creationId xmlns:a16="http://schemas.microsoft.com/office/drawing/2014/main" id="{E7ECB4EA-57B4-A7C4-F662-7F7C0A5AE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1" y="226142"/>
            <a:ext cx="11071122" cy="5950821"/>
          </a:xfrm>
        </p:spPr>
      </p:pic>
    </p:spTree>
    <p:extLst>
      <p:ext uri="{BB962C8B-B14F-4D97-AF65-F5344CB8AC3E}">
        <p14:creationId xmlns:p14="http://schemas.microsoft.com/office/powerpoint/2010/main" val="3745269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F89978-CCF4-8876-9152-F2A5634C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 descr="Immagine che contiene testo, cartone animato&#10;&#10;Descrizione generata automaticamente">
            <a:extLst>
              <a:ext uri="{FF2B5EF4-FFF2-40B4-BE49-F238E27FC236}">
                <a16:creationId xmlns:a16="http://schemas.microsoft.com/office/drawing/2014/main" id="{40110FDB-D063-CCB2-4D29-2FB9E6810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19" y="365125"/>
            <a:ext cx="10616381" cy="5811838"/>
          </a:xfrm>
        </p:spPr>
      </p:pic>
    </p:spTree>
    <p:extLst>
      <p:ext uri="{BB962C8B-B14F-4D97-AF65-F5344CB8AC3E}">
        <p14:creationId xmlns:p14="http://schemas.microsoft.com/office/powerpoint/2010/main" val="3579290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9406DF-2E39-5F74-D578-0FCD3D156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839D0C-A3B7-375A-A0AC-2C510FD34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5F87371-B2C4-4DC3-9444-630A491AB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4" y="361684"/>
            <a:ext cx="10893472" cy="61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14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DACF30E-E74F-7716-BB6A-C8B16A1C6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419" y="471948"/>
            <a:ext cx="10972800" cy="565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94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4250942-D071-8E57-CDF8-6523DC4DD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368" y="363794"/>
            <a:ext cx="9517625" cy="58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C7F30C3-48C2-3B2F-8AF2-5E6D3FCE5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607" y="363794"/>
            <a:ext cx="11031794" cy="58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58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33DF183-584F-DADB-6FF0-396FC7D2A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961" y="383458"/>
            <a:ext cx="10687665" cy="579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7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AE574E7-BF10-C762-893C-7937167FA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794" y="353961"/>
            <a:ext cx="10815483" cy="582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82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D52BC6C-BFC0-7A72-07CF-C0B29E739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439" y="403123"/>
            <a:ext cx="10589342" cy="577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3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BCA3BC2-E603-8C82-65BE-50FCC26EC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768" y="550606"/>
            <a:ext cx="11002297" cy="562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815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Widescreen</PresentationFormat>
  <Paragraphs>0</Paragraphs>
  <Slides>23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trott</dc:creator>
  <cp:lastModifiedBy>mike trott</cp:lastModifiedBy>
  <cp:revision>3</cp:revision>
  <dcterms:created xsi:type="dcterms:W3CDTF">2025-01-24T22:11:52Z</dcterms:created>
  <dcterms:modified xsi:type="dcterms:W3CDTF">2025-01-26T11:48:57Z</dcterms:modified>
</cp:coreProperties>
</file>