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>
        <p:scale>
          <a:sx n="99" d="100"/>
          <a:sy n="99" d="100"/>
        </p:scale>
        <p:origin x="82" y="-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033FFE-13BB-2F5E-23D0-2A202194AA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B0964D1-D531-67D9-624B-C30D8576C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E0768A2-B4D8-8CA6-BEE4-E8143E71D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25D87D-3E08-8C61-9FD1-B24DBB346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F68306-EAC2-645C-C092-210329166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1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6CFFB4-BE86-13A4-4D24-DD2E8A6D1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A1EA10-8DED-C042-415F-6CA1063B0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27B9FC-5E87-32CE-621E-C1D863835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44A388-1AD1-3801-6847-3318748E1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9385A5-0DC7-9631-B810-5F70CC54C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25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E305B5A-F118-B561-3ECB-E263B4CE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77B48C-44F7-FC7D-7FFA-3F5662519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AF85CF-24ED-30E4-B456-31DA9E8F9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2649DA-FFD9-64FB-B285-3F3D390A9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46897F-6590-C7A8-1C9A-E0CDF2B8A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5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5DD11B-6F0A-0D42-06EE-7E70347FE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9728CF-4B68-04E2-47F4-DC0E5F2D4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B79E31-FF36-67D2-56DE-D1C4C537B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87F41A-6B93-6449-BC3A-5814EDC03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5DF0D0-ED92-2933-4F49-DBDC73C38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8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22BA0E-7334-9DE8-CCD7-E131D4F62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DE99CB-8769-8FCF-2569-E1626CD78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069174-AEC2-D8E0-CDCF-1E7ACC2F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E13370-BC3B-5587-617F-09262394B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8F3C32-CA25-44BA-1E2B-D2D549634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84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A244A-3FB9-3FDA-B0C5-82C1281CD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7DFF2A-C4A8-A104-9B91-4645711C9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A80E0DD-B21E-0428-1380-4AB124467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E84E426-10A7-454D-C183-7F9763C81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85562DD-1090-C316-762B-CC81B641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F28DBC-C078-229B-39F2-F8D5B0C4F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31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845D0C-26E3-2ED0-C2BA-42FCB288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AB9E4C-75FD-C613-0829-05BDACFDD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21F1E50-F609-02AB-298E-5FECCB88D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43A7DF-C85A-4D8F-B7BA-847A7B7D92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AF77B32-9134-6DDF-8F8E-C79FEC3171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C2549C0-1CD5-0824-12F5-1ECEA2ABA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01A12C0-3382-8ADB-32FD-7C7DB2F8A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B59774D-6984-6F2F-66B7-2B3BBD74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64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583907-0E6D-CF39-9D68-DC5A342EB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A3C22F5-DD82-2EF9-62DF-05681D4C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3239004-5EA5-9F9A-61D1-0AC02E8C6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18BC01B-AE56-D034-60FC-4B178D097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9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7954071-7F95-9C76-8902-E3CC5203C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306364F-159D-CD75-71D7-E1B2F788C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79886B6-DADE-993A-5F5F-61CFEE076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34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3C1CF-C5DE-6235-41EF-850A4A8AF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67D563-E5AE-C212-9861-2F508AB8F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374C3D1-C9DC-153E-AE5A-3C5C855377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9117E8A-5B35-A606-85CA-C4AC397A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84471C-F753-2DDA-606B-B0493D594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E4DA6D9-7A42-6D3A-182F-40BF9DA93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84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95870A-572D-083C-DFBB-898F7B176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44BB53-1D15-D30A-2330-662F385529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1718AB5-3895-6F9E-FAD6-D515F947F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FD5E2D7-6258-E2B5-322A-77CB7E002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AD6939-39E7-D64C-BE95-A8670868A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885C028-F39C-298C-A93B-6E5426F37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8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380A4CF-C5F2-F388-A7B7-4ED090FDD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86AB93-E434-1BC8-833E-280AEF8BA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926E17-2A41-2AE4-B660-3ED0E83A5A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EEDFF1-708D-4393-B6FE-7AA625C98191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C50643-F43D-39AD-ED77-9649F161E5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591B-1CC4-8E25-68B1-FAEB2B58D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49B5AA-C459-47C9-808A-1D13F424B9A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2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9D24C86-8CC5-FA6E-8393-0DB924C13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415" y="42390"/>
            <a:ext cx="8021169" cy="6773220"/>
          </a:xfrm>
          <a:prstGeom prst="rect">
            <a:avLst/>
          </a:prstGeom>
        </p:spPr>
      </p:pic>
      <p:pic>
        <p:nvPicPr>
          <p:cNvPr id="6" name="Les crises et les effets de la guerre froide">
            <a:hlinkClick r:id="" action="ppaction://media"/>
            <a:extLst>
              <a:ext uri="{FF2B5EF4-FFF2-40B4-BE49-F238E27FC236}">
                <a16:creationId xmlns:a16="http://schemas.microsoft.com/office/drawing/2014/main" id="{8F25DA05-D21B-D9ED-8E76-A81122752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5830" y="836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0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48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C63DAD-47C6-459D-42DA-9E69F994C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F6312F-DE33-9509-3B2B-CACE7AC3F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AFF0C4-254D-4151-E06F-1CB1C355E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902" y="0"/>
            <a:ext cx="9840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62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D079D3-3480-CFA2-06E5-4D8D23D0E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F4ECEE-8E4A-4080-759E-330ECDE8A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34725CA-8AB7-F6CB-2A66-DAC5CD54B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2534"/>
            <a:ext cx="12192000" cy="517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47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E7F43F-30A1-8070-097A-68016E6D7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2E8FE5-88CC-A0A9-15A1-35AFD11D6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A5A18C6-0559-6422-5EA5-0FA47AF5B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420" y="13811"/>
            <a:ext cx="10159139" cy="683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10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3F3849-8CC8-25EE-9088-4C7699AA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871D6D-13BB-068D-890B-A62EAE762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0F4C4D6-B40F-83D1-EDDA-1C2B3C96A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0"/>
            <a:ext cx="12001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07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0E273E-B0AF-D8CB-8C7F-383ACD2BC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807299-4573-E3FE-E22D-DE0B0E4C3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342B02-3FEA-C2BD-0F15-EA6E0F819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78" y="0"/>
            <a:ext cx="99431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60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16CC4A-6493-CCE4-30C0-5797D6B35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630D46-9C44-8EDA-0580-04D3ADB02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A1CE4E-E487-35A3-D948-322609C80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9822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90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6EC97B-585B-06A9-BFFE-6DE67DBC7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7D7647-5FA1-71EE-B4BC-ED037B3A7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16C423F-5D90-BE01-3DEE-C110AC29E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9816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59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2271EC-8F8E-4B4A-8948-84495419D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B5BCEE-A0B1-7C9A-82C5-9F8428DBC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CC2EEC8-3177-9D76-4D4C-735F8DA6A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92899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74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14B666-E7B6-F079-8D76-485773A00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597A66-A0B3-CD44-FBCC-86407CA5C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81FE5F3-5214-2436-7E17-13EF7DCB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44" y="1004549"/>
            <a:ext cx="11364911" cy="48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18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F60781-5E34-2196-1AB9-72FDABA44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CA7128-14D2-5219-B232-DC2AC26A4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48CA463-77B6-C57E-6149-4E1F43F9E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01" y="0"/>
            <a:ext cx="100317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24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C423437-9229-D574-500C-31CC0D294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624" y="697424"/>
            <a:ext cx="10040751" cy="52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82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3363E8-FDCB-DFDC-CF21-BBAD6F0EB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DDA550-F385-70F9-638A-DFAC25B26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A349701-F5FE-10BD-85F0-93E786AA5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99" y="0"/>
            <a:ext cx="105494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31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B55841-C9C7-446A-3B65-A1C14DDF6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3C48B3-D572-30C7-00C4-0BCED0C57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C5D3305-85D9-F0BE-D634-6F3310EA1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270" y="0"/>
            <a:ext cx="82654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74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8A0FB7-70C7-119E-3386-92B8679A4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82CBC1-D925-402C-946D-DDF7A58DC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7A2478A-CF59-A36D-BE25-5191B0E22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60" y="309127"/>
            <a:ext cx="11498280" cy="623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60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270DC5-D6BD-0700-0443-3B03D57FF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4101D4-FBE1-A261-25E7-1D1A7E1BB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9A37B64-3CAF-8EAC-6C7A-5A57608DF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486" y="0"/>
            <a:ext cx="8421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86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3D62D1-FFD4-EC2C-F755-E19022B90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B936CB-77B6-1153-650D-2143FD44F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3DD13A2-C960-A9BB-D7C0-A7F822AFC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28" y="361522"/>
            <a:ext cx="11412543" cy="61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87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D23BF2-1C08-3B92-4CA4-D3D001A55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0AA477-7E91-FC57-182A-E1CF2F02F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2782F7D-0308-267D-C319-5AD6EF816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54" y="0"/>
            <a:ext cx="97837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26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170610-DFAF-49F7-D6C8-E00AE5A3E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E2D598-9503-9E0B-D129-A061A5FF7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0941924-F40B-8205-6A7D-84CCDFF1F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71" y="447259"/>
            <a:ext cx="11345858" cy="596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02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E0AC0C-5379-CE6B-F7FF-DFC9B5249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4B0BC6-71E5-301A-63C2-6FA52AE11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CCA6865-E7CE-28FE-0871-568749D8A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641" y="0"/>
            <a:ext cx="10400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59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C8A360-A9D9-0C5F-F3ED-8CE135AA1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6899E7-7A7D-AF4D-97D7-13028CAC0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D8F9AD0-3749-08F6-E690-DD2D7D018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789" y="0"/>
            <a:ext cx="102104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0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4623F9-7D8B-A651-3EB4-CBA728E82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D538E7-310E-1840-D51C-1B22ADB4B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28836C3-E1BE-EDB2-9BDE-622975C63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0"/>
            <a:ext cx="104368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86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2E678C-BAA7-6045-8F42-DC13560BA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CF1A5E-6815-5D06-2A94-1F2A34F12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BB842EA-33B8-03B3-8C99-C23C75AD9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903" y="0"/>
            <a:ext cx="104548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81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347927-2D10-B967-2F61-7DA4B912E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A50461-6BEA-0BBD-8C4E-322D39D3D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A089EA-041E-E68C-D91A-3514BD744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97" y="0"/>
            <a:ext cx="10996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2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B45827-07E5-1746-F399-749A04DCF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F25FEA-8F0F-6632-2066-61B99D870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04D7C26-85C2-3FD1-7C82-7F0D88F49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0"/>
            <a:ext cx="9863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01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C339CD-A3C1-715C-8DD0-BA71F7CF9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131065-0C39-56A6-74A1-8BCDD607B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4731E7F-DA16-8A0A-FEBD-1DEF3BDE5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5305"/>
            <a:ext cx="12192000" cy="522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3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2024E7-700E-2D45-B364-65174ACD3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D9E2C0-1AEA-AE8A-5016-7954C3232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8F3F9A5-ADDF-4F74-41CD-AA45DF906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0"/>
            <a:ext cx="8757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88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AEA84B-8FFE-405D-D3E0-F49163AA0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8D4695-7C3E-37C4-60E7-71ECBDE50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E83B4E4-6C74-0A31-B7BC-F0560A30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742" y="0"/>
            <a:ext cx="111485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678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Widescreen</PresentationFormat>
  <Paragraphs>0</Paragraphs>
  <Slides>28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trott</dc:creator>
  <cp:lastModifiedBy>mike trott</cp:lastModifiedBy>
  <cp:revision>3</cp:revision>
  <dcterms:created xsi:type="dcterms:W3CDTF">2025-01-27T13:35:43Z</dcterms:created>
  <dcterms:modified xsi:type="dcterms:W3CDTF">2025-01-27T14:28:34Z</dcterms:modified>
</cp:coreProperties>
</file>